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9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232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777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040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707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94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768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21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879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718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471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309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28B4E-1D09-4921-9085-C4F9455D23D6}" type="datetimeFigureOut">
              <a:rPr lang="ru-RU" smtClean="0"/>
              <a:t>26.09.2022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45824-DBC3-40E9-AEDD-B329A7BBB2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854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5502" y="2212801"/>
            <a:ext cx="9161253" cy="2400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№08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транспорта в строительстве 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206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2"/>
    </mc:Choice>
    <mc:Fallback>
      <p:transition spd="slow" advTm="31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33714" y="1951335"/>
            <a:ext cx="9942285" cy="194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1.Общие положения.</a:t>
            </a:r>
          </a:p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механизации строительства.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346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6"/>
    </mc:Choice>
    <mc:Fallback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2830" y="0"/>
            <a:ext cx="1206917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положения 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Доставка грузов на строительную площадку, вывоз грунтов и отходов требуют определенного количества транспорта.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транспортных расходов составит около 14% от стоимости СМР. 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транспорта:</a:t>
            </a:r>
          </a:p>
          <a:p>
            <a:pPr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Доставка груза на строительную площадку: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Автомобильный;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ЖД нормальной клеи (1524 мм);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Воздушный;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Трубопроводы.</a:t>
            </a:r>
          </a:p>
          <a:p>
            <a:pPr algn="just"/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перемещение грузов на площадке: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ЖД узкой колеи (600 и 750 мм);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Тракторный;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краны – подъемники;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Горизонтальные транспортеры; </a:t>
            </a:r>
          </a:p>
          <a:p>
            <a:pPr marL="342900" indent="-34290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Канатные дороги.</a:t>
            </a:r>
          </a:p>
          <a:p>
            <a:pPr marL="342900" indent="-342900" algn="just">
              <a:buFontTx/>
              <a:buChar char="-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Перевозки могут осуществляться одним видом транспорта или смешанным.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050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32"/>
    </mc:Choice>
    <mc:Fallback>
      <p:transition spd="slow" advTm="1632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6478" y="0"/>
            <a:ext cx="1205552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рациональных транспортных перевозок решается на стадии проектирования с учетом местных особенностей, при этом учитывается ряд факторов: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 груза;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Дальность перевозки;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погрузо-разгрузочных работ;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механизации;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постоянных автомобильных путей;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вводных путей;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Климатические и погодные условия;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 грузопотоков;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доставки.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Графики грузопоставок составляют на год, квартал, месяц.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смешанных перевозках составляют схему грузопотоков для каждого материала с учетом его количества и рассчитывается расстояние перевозки.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713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94"/>
    </mc:Choice>
    <mc:Fallback>
      <p:transition spd="slow" advTm="2394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6478" y="0"/>
            <a:ext cx="1205552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Проектирование механизации строительства.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В ПОС и ППР вопросы механизации работ решаются по схеме: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номенклатуру и количество основных строительных машин и механизмов по объекту и специализированному потоку;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общую потребность в основных строительных и дорожных машинах, а также транспортных средствах;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выбирают(с разработкой вариантов) средства механизации основных строительно-монтажных работ;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механизации строительства решают с учётом того, что работа машин организуется комплектами, закреплёнными за объектными и специализированными потоками;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 машин должен обеспечивать комплексную механизацию процессов.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машины и механизмы увязывают между собой по производительности с ведущей машиной.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84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36478" y="0"/>
            <a:ext cx="1205552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комплекта машин определяется технологической структурой объектного (комплексного) потока.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типов и определение количества машин в комплектах производится с учётом: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 возводимых зданий и сооружений и их основных размеров;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производства работ по потокам;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габаритов и массы сборных конструкций и материалов при выполнении подъёмно-транспортных работ;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состава парка машин строительных организаций;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сменной эксплуатационной производительности и годовых норм выработки машин;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принятой интенсивности объектных потоков.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Количество ведущих машин (n) в комплекте с учётом принятой интенсивности объектного потока (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сменной производительности машин (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определяют по формуле: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Где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количество рабочих смен. 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273" y="5568287"/>
            <a:ext cx="1864690" cy="4230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229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0125" y="0"/>
            <a:ext cx="1204187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Комплектующие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машины и механизмы для выполнения вспомогательных строительных (транспортных) процессов определяют в соответствии с производительностью ведущих машин.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Монтажные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краны подбирают по трём параметрам: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грузоподъёмность;</a:t>
            </a:r>
          </a:p>
          <a:p>
            <a:pPr marL="285750" indent="-28575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вылет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крюка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крана;</a:t>
            </a:r>
          </a:p>
          <a:p>
            <a:pPr marL="285750" indent="-285750" algn="just">
              <a:buFontTx/>
              <a:buChar char="-"/>
            </a:pP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подъёма крюка.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Эти параметры должны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требуемые условия монтажа, определяемые параметрами здания и их конструкционных элементов, а также техническими условиями расположения (привязки) крана относительно монтируемого объекта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размера партии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определяется по формуле: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– общая потребность в материалах; 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затраты на обеспечение заказа;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Ц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стоимость ед. изм. материала;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К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коэф. учитывающий долю складских расходов в цене материла;</a:t>
            </a:r>
          </a:p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З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затраты на хранение материала.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290" y="3125337"/>
            <a:ext cx="5226365" cy="17258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0263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2830" y="0"/>
            <a:ext cx="1206917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партий материала необходимых для производства работ.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Дни поставок на строительную площадку.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Где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фактический срок строительства.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875" y="918593"/>
            <a:ext cx="2171700" cy="9810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307" y="3318444"/>
            <a:ext cx="1867611" cy="120286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1971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04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549</Words>
  <Application>Microsoft Office PowerPoint</Application>
  <PresentationFormat>Широкоэкранный</PresentationFormat>
  <Paragraphs>97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2022-09-26T03:40:20Z</dcterms:created>
  <dcterms:modified xsi:type="dcterms:W3CDTF">2022-09-26T04:18:40Z</dcterms:modified>
</cp:coreProperties>
</file>